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28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29.4.2017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68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 descr="TEM_RR_PPT-taustat_RGB_kans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29.4.2017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6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29.4.2017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pic>
        <p:nvPicPr>
          <p:cNvPr id="12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 descr="TEM_RR_PPT-taustat_RGB_valk_kehys_ja_tekst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Picture 16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29.4.2017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33103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3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ja_tekst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Picture 10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pic>
        <p:nvPicPr>
          <p:cNvPr id="12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ja_tekst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Picture 10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pic>
        <p:nvPicPr>
          <p:cNvPr id="12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tumma_teksti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29.4.2017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Picture 10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pic>
        <p:nvPicPr>
          <p:cNvPr id="12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29.4.2017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Picture 12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pic>
        <p:nvPicPr>
          <p:cNvPr id="14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harmaa_kehys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29.4.2017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Picture 13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pic>
        <p:nvPicPr>
          <p:cNvPr id="15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harmaa_kehys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29.4.2017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pic>
        <p:nvPicPr>
          <p:cNvPr id="15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_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29.4.2017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 descr="EU_EAKR_EN_vertical_20mm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4764" y="5580000"/>
            <a:ext cx="1079028" cy="1188760"/>
          </a:xfrm>
          <a:prstGeom prst="rect">
            <a:avLst/>
          </a:prstGeom>
        </p:spPr>
      </p:pic>
      <p:pic>
        <p:nvPicPr>
          <p:cNvPr id="13" name="Kuva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89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29.4.2017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x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29.4.2017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Kuvan paikkamerkki 10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2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98" y="5794990"/>
            <a:ext cx="3104434" cy="5863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51520" y="4751904"/>
            <a:ext cx="4032648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en-US" sz="2000" b="1" i="1" dirty="0">
                <a:solidFill>
                  <a:schemeClr val="bg1"/>
                </a:solidFill>
              </a:rPr>
              <a:t>6Aika: </a:t>
            </a:r>
            <a:r>
              <a:rPr lang="en-US" sz="2000" b="1" i="1" dirty="0" smtClean="0">
                <a:solidFill>
                  <a:schemeClr val="bg1"/>
                </a:solidFill>
              </a:rPr>
              <a:t>Urban </a:t>
            </a:r>
            <a:r>
              <a:rPr lang="en-US" sz="2000" b="1" i="1" dirty="0">
                <a:solidFill>
                  <a:schemeClr val="bg1"/>
                </a:solidFill>
              </a:rPr>
              <a:t>big data as innovation platform in smart city context, A72209.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Sisällön paikkamerkki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29.4.2017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98" y="5794990"/>
            <a:ext cx="2880320" cy="566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89137" y="196230"/>
            <a:ext cx="82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b="1" i="1" dirty="0" smtClean="0"/>
              <a:t> </a:t>
            </a:r>
            <a:r>
              <a:rPr lang="en-US" sz="1000" b="1" i="1" dirty="0"/>
              <a:t>6Aika: Urban big data as innovation platform in smart city context, A72209.</a:t>
            </a:r>
          </a:p>
          <a:p>
            <a:endParaRPr lang="en-US" sz="1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Rakennerahastot_2014-2020_mallipohja_EAKR_EN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TEM_Rakennerahastot_2014-2020_mallipohja_EAKR_EN_7.14</Template>
  <TotalTime>27</TotalTime>
  <Words>39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TEM_Rakennerahastot_2014-2020_mallipohja_EAKR_EN_7.14</vt:lpstr>
      <vt:lpstr>PowerPoint Presentation</vt:lpstr>
      <vt:lpstr>PowerPoint Presentation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Tuomivirta Timo</dc:creator>
  <cp:lastModifiedBy>Tuomivirta Timo</cp:lastModifiedBy>
  <cp:revision>3</cp:revision>
  <dcterms:created xsi:type="dcterms:W3CDTF">2017-04-28T12:29:46Z</dcterms:created>
  <dcterms:modified xsi:type="dcterms:W3CDTF">2017-04-29T05:00:33Z</dcterms:modified>
</cp:coreProperties>
</file>